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20"/>
  </p:notesMasterIdLst>
  <p:sldIdLst>
    <p:sldId id="256" r:id="rId2"/>
    <p:sldId id="273" r:id="rId3"/>
    <p:sldId id="272" r:id="rId4"/>
    <p:sldId id="271" r:id="rId5"/>
    <p:sldId id="270" r:id="rId6"/>
    <p:sldId id="269" r:id="rId7"/>
    <p:sldId id="267" r:id="rId8"/>
    <p:sldId id="268" r:id="rId9"/>
    <p:sldId id="266" r:id="rId10"/>
    <p:sldId id="265" r:id="rId11"/>
    <p:sldId id="264" r:id="rId12"/>
    <p:sldId id="263" r:id="rId13"/>
    <p:sldId id="262" r:id="rId14"/>
    <p:sldId id="261" r:id="rId15"/>
    <p:sldId id="260" r:id="rId16"/>
    <p:sldId id="259" r:id="rId17"/>
    <p:sldId id="258" r:id="rId18"/>
    <p:sldId id="25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761" autoAdjust="0"/>
  </p:normalViewPr>
  <p:slideViewPr>
    <p:cSldViewPr>
      <p:cViewPr varScale="1">
        <p:scale>
          <a:sx n="65" d="100"/>
          <a:sy n="65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222B95-D324-469D-909D-AB88502BE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3BE664-7DBC-404B-8D00-682257E6F58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874DB-683B-4527-9A5E-98E17BF0601B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D55EBE-C1D5-4D15-9488-702AAEA195B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96E4D8-58DA-49ED-B911-F3DC9A89528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3D97F0-B11B-4FAB-BCDA-F0F44041B01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4C44E5-C5F5-4AEB-9539-74FB25E644E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F0A66C-ACD6-49E4-AD45-8FC25EC5C26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174F8E-185A-4CD5-88F6-C28D1F99300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53B15C-529C-4F9B-8712-8F7386303FC7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3427F9-339A-4646-909A-1F9A7C45940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D3AFA-A13D-4013-AE0A-1864A8EFE85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AE2B69-BC79-420B-8564-189CEA6F6C9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90C01E-6407-46FB-B8EB-3B37F808BF6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C96FFD-DF8B-42E6-99A5-747E468C99F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65FA92-CC56-47EE-B884-29FE1C415C4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D258D0-B388-4525-A2B4-017729DFCFD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57F89-F7EE-4324-923A-D53A5FB23519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A42A78-02AB-4E97-AFEA-9F7B76BF4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FA525F-17CE-4000-AE5A-5133EA3952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C6703-9412-440E-A578-6897A59085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84AD3-ED86-4320-9413-7694E5CC7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EC559B3-301C-4F00-8DB8-24D0CAEFC5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44542-4C0F-431D-819E-A594DDAB9D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3878A-70C5-49BF-891B-A0DAF1508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492E6-B606-4C1D-ADB4-EC418E2608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ED04F7-0091-43D6-AE57-3B93307764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B5959B-1931-4FC3-98BB-778EC57C0B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15AD931-DD97-4282-8331-2EDF4DA424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B30475-0414-4483-BA97-3086CF4525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2B530DB-08DE-40AD-93CF-D026F4522B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2.xml"/><Relationship Id="rId18" Type="http://schemas.openxmlformats.org/officeDocument/2006/relationships/slide" Target="slide9.xml"/><Relationship Id="rId3" Type="http://schemas.openxmlformats.org/officeDocument/2006/relationships/slide" Target="slide18.xml"/><Relationship Id="rId7" Type="http://schemas.openxmlformats.org/officeDocument/2006/relationships/slide" Target="slide17.xml"/><Relationship Id="rId12" Type="http://schemas.openxmlformats.org/officeDocument/2006/relationships/slide" Target="slide3.xml"/><Relationship Id="rId17" Type="http://schemas.openxmlformats.org/officeDocument/2006/relationships/slide" Target="slide11.xml"/><Relationship Id="rId2" Type="http://schemas.openxmlformats.org/officeDocument/2006/relationships/notesSlide" Target="../notesSlides/notesSlide1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slide" Target="slide16.xml"/><Relationship Id="rId5" Type="http://schemas.openxmlformats.org/officeDocument/2006/relationships/slide" Target="slide14.xml"/><Relationship Id="rId15" Type="http://schemas.openxmlformats.org/officeDocument/2006/relationships/slide" Target="slide15.xml"/><Relationship Id="rId10" Type="http://schemas.openxmlformats.org/officeDocument/2006/relationships/slide" Target="slide7.xml"/><Relationship Id="rId19" Type="http://schemas.openxmlformats.org/officeDocument/2006/relationships/slide" Target="slide2.xml"/><Relationship Id="rId4" Type="http://schemas.openxmlformats.org/officeDocument/2006/relationships/slide" Target="slide5.xml"/><Relationship Id="rId9" Type="http://schemas.openxmlformats.org/officeDocument/2006/relationships/slide" Target="slide13.xml"/><Relationship Id="rId1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              Living </a:t>
            </a:r>
            <a:r>
              <a:rPr lang="en-US" dirty="0" smtClean="0"/>
              <a:t>T</a:t>
            </a:r>
            <a:r>
              <a:rPr lang="en-US" dirty="0" smtClean="0"/>
              <a:t>hings </a:t>
            </a:r>
            <a:r>
              <a:rPr lang="en-US" dirty="0" smtClean="0"/>
              <a:t>J</a:t>
            </a:r>
            <a:r>
              <a:rPr lang="en-US" dirty="0" smtClean="0"/>
              <a:t>eopardy</a:t>
            </a:r>
            <a:endParaRPr lang="en-US" dirty="0" smtClean="0"/>
          </a:p>
        </p:txBody>
      </p:sp>
      <p:graphicFrame>
        <p:nvGraphicFramePr>
          <p:cNvPr id="2088" name="Group 40"/>
          <p:cNvGraphicFramePr>
            <a:graphicFrameLocks noGrp="1"/>
          </p:cNvGraphicFramePr>
          <p:nvPr>
            <p:ph type="tbl" idx="1"/>
          </p:nvPr>
        </p:nvGraphicFramePr>
        <p:xfrm>
          <a:off x="533400" y="1600200"/>
          <a:ext cx="8153400" cy="4191002"/>
        </p:xfrm>
        <a:graphic>
          <a:graphicData uri="http://schemas.openxmlformats.org/drawingml/2006/table">
            <a:tbl>
              <a:tblPr/>
              <a:tblGrid>
                <a:gridCol w="2093913"/>
                <a:gridCol w="2020887"/>
                <a:gridCol w="2019300"/>
                <a:gridCol w="2019300"/>
              </a:tblGrid>
              <a:tr h="871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Busy Plants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Physical Characteristics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Animal Classifications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Plant Classifications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3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4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5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6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7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8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9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0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1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2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3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4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5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6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7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8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7" name="TextBox 36"/>
          <p:cNvSpPr txBox="1">
            <a:spLocks noChangeArrowheads="1"/>
          </p:cNvSpPr>
          <p:nvPr/>
        </p:nvSpPr>
        <p:spPr bwMode="auto">
          <a:xfrm>
            <a:off x="152400" y="457200"/>
            <a:ext cx="129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hlinkClick r:id="rId19" action="ppaction://hlinksldjump"/>
              </a:rPr>
              <a:t> Final </a:t>
            </a:r>
            <a:r>
              <a:rPr lang="en-US" dirty="0">
                <a:hlinkClick r:id="rId19" action="ppaction://hlinksldjump"/>
              </a:rPr>
              <a:t>Jeopardy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apple tree is an example of this group of plants that you sorted.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a flowering plant?</a:t>
            </a:r>
            <a:endParaRPr lang="en-US" dirty="0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Plant Classifications $100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</a:t>
            </a:r>
            <a:r>
              <a:rPr lang="en-US" dirty="0" smtClean="0"/>
              <a:t>bear and a fish are both classified in this same group.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</a:t>
            </a:r>
            <a:r>
              <a:rPr lang="en-US" dirty="0" smtClean="0"/>
              <a:t>a vertebrate?</a:t>
            </a:r>
            <a:endParaRPr lang="en-US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Animal Classifications $400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Animals that do not have an inner backbone and have either a soft body and/or an exoskeleton.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</a:t>
            </a:r>
            <a:r>
              <a:rPr lang="en-US" dirty="0" smtClean="0"/>
              <a:t>an invertebrate?</a:t>
            </a:r>
            <a:endParaRPr lang="en-US" dirty="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Animal Classifications $300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animal with an inside backbone or spine.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</a:t>
            </a:r>
            <a:r>
              <a:rPr lang="en-US" dirty="0" smtClean="0"/>
              <a:t>a vertebrate?</a:t>
            </a:r>
            <a:endParaRPr lang="en-US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Animal Classifications $200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animal with a hard shell, pinchers, is found in the ocean, and is an invertebrate.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</a:t>
            </a:r>
            <a:r>
              <a:rPr lang="en-US" dirty="0" smtClean="0"/>
              <a:t>a crab?</a:t>
            </a:r>
            <a:endParaRPr lang="en-US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Animal Classifications $100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part of the plant where reproduction happens and seeds are formed.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the flower?</a:t>
            </a:r>
            <a:endParaRPr lang="en-US" dirty="0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Busy Plants $400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These are the food making factories of the plant that use the sun, air, and chlorophyll to create food.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are leaves?</a:t>
            </a:r>
            <a:endParaRPr lang="en-US" dirty="0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Busy Plants $300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This is the “highway” of the plant that carries water and nutrients to all of the other parts of the plant.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the stem?</a:t>
            </a:r>
            <a:endParaRPr lang="en-US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Busy Plants $200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They hold plants in the ground and suck up water and nutrients for the plant.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are roots?</a:t>
            </a:r>
            <a:endParaRPr lang="en-US" dirty="0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Busy Plants $100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Final Jeopardy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90600" y="1676400"/>
            <a:ext cx="74676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dirty="0" smtClean="0"/>
              <a:t>The reason plants have leaves of all different shapes and sizes.</a:t>
            </a:r>
            <a:endParaRPr lang="en-US" sz="3200" dirty="0"/>
          </a:p>
          <a:p>
            <a:pPr>
              <a:buFont typeface="Arial" charset="0"/>
              <a:buChar char="•"/>
            </a:pPr>
            <a:endParaRPr lang="en-US" sz="3200" dirty="0"/>
          </a:p>
          <a:p>
            <a:pPr>
              <a:buFont typeface="Arial" charset="0"/>
              <a:buChar char="•"/>
            </a:pPr>
            <a:endParaRPr lang="en-US" sz="3200" dirty="0"/>
          </a:p>
          <a:p>
            <a:pPr>
              <a:buFont typeface="Arial" charset="0"/>
              <a:buChar char="•"/>
            </a:pPr>
            <a:endParaRPr lang="en-US" sz="3200" dirty="0"/>
          </a:p>
          <a:p>
            <a:pPr>
              <a:buFont typeface="Arial" charset="0"/>
              <a:buChar char="•"/>
            </a:pPr>
            <a:endParaRPr lang="en-US" sz="3200" dirty="0"/>
          </a:p>
          <a:p>
            <a:r>
              <a:rPr lang="en-US" sz="3200" dirty="0"/>
              <a:t>What </a:t>
            </a:r>
            <a:r>
              <a:rPr lang="en-US" sz="3200" dirty="0" smtClean="0"/>
              <a:t>is to help them survive in their own environments?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characteristics of an owl.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are large wide eyes, special ears, talons, wings, and a head that turns a great distance?</a:t>
            </a:r>
            <a:endParaRPr lang="en-US" dirty="0" smtClean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Physical Characteristics $300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hlinkMouseOver r:id="" action="ppaction://noaction">
                  <a:snd r:embed="rId3" name="cashreg.wav" builtIn="1"/>
                </a:hlinkMouseOver>
              </a:rPr>
              <a:t>This characteristic of a rabbit helps him to hop from predators and this other characteristic helps him to eat crunchy vegetables.</a:t>
            </a:r>
            <a:endParaRPr lang="en-US" dirty="0" smtClean="0">
              <a:hlinkMouseOver r:id="" action="ppaction://noaction">
                <a:snd r:embed="rId3" name="cashreg.wav" builtIn="1"/>
              </a:hlinkMouseOver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hlinkMouseOver r:id="" action="ppaction://noaction">
                  <a:snd r:embed="rId3" name="cashreg.wav" builtIn="1"/>
                </a:hlinkMouseOver>
              </a:rPr>
              <a:t>DAILY DOUBLE!!!!!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What are the characteristics of strong back legs and large teeth?</a:t>
            </a:r>
            <a:endParaRPr lang="en-US" dirty="0" smtClean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Physical Characteristics $200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physical characteristics of a frog.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are strong back legs, webbed feet, poison skin secretions, bumps on back, and moist skin?</a:t>
            </a:r>
            <a:endParaRPr lang="en-US" dirty="0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Physical Characteristics $100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These openings in the side of a fish help the fish to breathe.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are gills?</a:t>
            </a:r>
            <a:endParaRPr lang="en-US" dirty="0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Physical Characteristics $400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fern plant has spores underneath and is not part of this group of plants that we studied.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are flowering plants?</a:t>
            </a:r>
            <a:endParaRPr lang="en-US" dirty="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Plant Classifications $200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pine tree falls into this classification group that we studied.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>
                <a:hlinkMouseOver r:id="" action="ppaction://noaction">
                  <a:snd r:embed="rId3" name="cashreg.wav" builtIn="1"/>
                </a:hlinkMouseOver>
              </a:rPr>
              <a:t>DAILY DOUBLE!!!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a non-flowering plant?</a:t>
            </a:r>
            <a:endParaRPr lang="en-US" dirty="0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Plant Classification $300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plant part that is the protective case for seeds.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What is fruit?</a:t>
            </a:r>
            <a:endParaRPr lang="en-US" dirty="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Plant Classifications $400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289</TotalTime>
  <Words>503</Words>
  <Application>Microsoft Office PowerPoint</Application>
  <PresentationFormat>On-screen Show (4:3)</PresentationFormat>
  <Paragraphs>113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Paper</vt:lpstr>
      <vt:lpstr>              Living Things Jeopardy</vt:lpstr>
      <vt:lpstr>Final Jeopardy</vt:lpstr>
      <vt:lpstr>Physical Characteristics $300</vt:lpstr>
      <vt:lpstr>Physical Characteristics $200</vt:lpstr>
      <vt:lpstr>Physical Characteristics $100</vt:lpstr>
      <vt:lpstr>Physical Characteristics $400</vt:lpstr>
      <vt:lpstr>Plant Classifications $200</vt:lpstr>
      <vt:lpstr>Plant Classification $300</vt:lpstr>
      <vt:lpstr>Plant Classifications $400</vt:lpstr>
      <vt:lpstr>Plant Classifications $100</vt:lpstr>
      <vt:lpstr>Animal Classifications $400</vt:lpstr>
      <vt:lpstr>Animal Classifications $300</vt:lpstr>
      <vt:lpstr>Animal Classifications $200</vt:lpstr>
      <vt:lpstr>Animal Classifications $100</vt:lpstr>
      <vt:lpstr>Busy Plants $400</vt:lpstr>
      <vt:lpstr>Busy Plants $300</vt:lpstr>
      <vt:lpstr>Busy Plants $200</vt:lpstr>
      <vt:lpstr>Busy Plants $100</vt:lpstr>
    </vt:vector>
  </TitlesOfParts>
  <Company>The Nautilus Group,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 and Me Jeopardy</dc:title>
  <dc:creator>Danielle Curulla</dc:creator>
  <cp:lastModifiedBy>Bay City Public Schools</cp:lastModifiedBy>
  <cp:revision>17</cp:revision>
  <dcterms:created xsi:type="dcterms:W3CDTF">2009-11-08T00:20:07Z</dcterms:created>
  <dcterms:modified xsi:type="dcterms:W3CDTF">2010-03-03T22:29:45Z</dcterms:modified>
</cp:coreProperties>
</file>